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22" r:id="rId2"/>
    <p:sldId id="256" r:id="rId3"/>
    <p:sldId id="257" r:id="rId4"/>
    <p:sldId id="258" r:id="rId5"/>
    <p:sldId id="259" r:id="rId6"/>
    <p:sldId id="323" r:id="rId7"/>
    <p:sldId id="324" r:id="rId8"/>
    <p:sldId id="260" r:id="rId9"/>
    <p:sldId id="261" r:id="rId10"/>
    <p:sldId id="262" r:id="rId11"/>
    <p:sldId id="263" r:id="rId12"/>
    <p:sldId id="264" r:id="rId13"/>
    <p:sldId id="265" r:id="rId14"/>
    <p:sldId id="328" r:id="rId15"/>
    <p:sldId id="329" r:id="rId16"/>
    <p:sldId id="331" r:id="rId17"/>
    <p:sldId id="266" r:id="rId18"/>
    <p:sldId id="267" r:id="rId19"/>
    <p:sldId id="268" r:id="rId20"/>
    <p:sldId id="269" r:id="rId21"/>
    <p:sldId id="270" r:id="rId22"/>
    <p:sldId id="271" r:id="rId23"/>
    <p:sldId id="325" r:id="rId24"/>
    <p:sldId id="326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32" r:id="rId39"/>
    <p:sldId id="333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334" r:id="rId48"/>
    <p:sldId id="335" r:id="rId49"/>
    <p:sldId id="336" r:id="rId50"/>
    <p:sldId id="337" r:id="rId51"/>
    <p:sldId id="292" r:id="rId52"/>
    <p:sldId id="293" r:id="rId53"/>
    <p:sldId id="342" r:id="rId54"/>
    <p:sldId id="343" r:id="rId55"/>
    <p:sldId id="344" r:id="rId56"/>
    <p:sldId id="345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38" r:id="rId68"/>
    <p:sldId id="339" r:id="rId69"/>
    <p:sldId id="340" r:id="rId70"/>
    <p:sldId id="341" r:id="rId71"/>
    <p:sldId id="304" r:id="rId72"/>
    <p:sldId id="305" r:id="rId73"/>
    <p:sldId id="306" r:id="rId74"/>
    <p:sldId id="307" r:id="rId75"/>
    <p:sldId id="308" r:id="rId76"/>
    <p:sldId id="309" r:id="rId77"/>
    <p:sldId id="310" r:id="rId78"/>
    <p:sldId id="346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  <p:sldId id="321" r:id="rId9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04A03BB-02CE-4D46-AE1C-6AB954B524E3}" type="datetimeFigureOut">
              <a:rPr lang="pt-BR" smtClean="0"/>
              <a:t>21/04/2018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1099C8-C264-4677-91E7-B97346614BB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747963"/>
            <a:ext cx="7305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48" y="4653136"/>
            <a:ext cx="3371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1" y="1304764"/>
            <a:ext cx="823360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2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7" y="764704"/>
            <a:ext cx="8442836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1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7" y="692696"/>
            <a:ext cx="853410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2" y="404665"/>
            <a:ext cx="824628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" y="188640"/>
            <a:ext cx="889301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640961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71538"/>
            <a:ext cx="9048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509"/>
            <a:ext cx="7757156" cy="635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39672"/>
            <a:ext cx="1224136" cy="208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0679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135"/>
            <a:ext cx="7294647" cy="62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0" y="692696"/>
            <a:ext cx="8560502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1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3" y="404665"/>
            <a:ext cx="753757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8" y="1052736"/>
            <a:ext cx="8602301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300"/>
            <a:ext cx="8290638" cy="656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" y="332656"/>
            <a:ext cx="858455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0854"/>
            <a:ext cx="7762101" cy="620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7" y="1340768"/>
            <a:ext cx="8179290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10154"/>
            <a:ext cx="7233530" cy="61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" y="764704"/>
            <a:ext cx="8540657" cy="38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" y="1412776"/>
            <a:ext cx="858320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3" y="620688"/>
            <a:ext cx="8370138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4" y="764704"/>
            <a:ext cx="8649623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660"/>
            <a:ext cx="8591381" cy="5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2459600" cy="12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434"/>
            <a:ext cx="8286857" cy="63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8" y="692696"/>
            <a:ext cx="848778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1" y="476672"/>
            <a:ext cx="8171082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8" y="908721"/>
            <a:ext cx="850740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3" y="1628801"/>
            <a:ext cx="824743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7" y="1556792"/>
            <a:ext cx="811869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5" y="908720"/>
            <a:ext cx="840846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4" y="1196752"/>
            <a:ext cx="8671876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5" y="1916832"/>
            <a:ext cx="8403901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2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0" y="1916832"/>
            <a:ext cx="86818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7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2" y="980728"/>
            <a:ext cx="8900274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2" y="836712"/>
            <a:ext cx="800110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" y="620688"/>
            <a:ext cx="822384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9350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81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1" y="4149080"/>
            <a:ext cx="2514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71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686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7" y="4725144"/>
            <a:ext cx="447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15531"/>
            <a:ext cx="2619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908720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89" y="908720"/>
            <a:ext cx="26574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209925"/>
            <a:ext cx="46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14" y="3250811"/>
            <a:ext cx="24955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934"/>
            <a:ext cx="7152039" cy="62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8" y="980728"/>
            <a:ext cx="874382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exerciciosresolvidos.net/imagem/figura/469/figura-5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109"/>
            <a:ext cx="8712968" cy="64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22693"/>
            <a:ext cx="5760640" cy="564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37312"/>
            <a:ext cx="3662309" cy="5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" y="476672"/>
            <a:ext cx="840834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9532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53120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3" y="476672"/>
            <a:ext cx="8777960" cy="617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1668"/>
            <a:ext cx="7200800" cy="65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341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1279"/>
            <a:ext cx="7128792" cy="64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" y="1484784"/>
            <a:ext cx="821529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0" y="764704"/>
            <a:ext cx="8516814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0" y="1700808"/>
            <a:ext cx="71287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8563657" cy="24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3584"/>
            <a:ext cx="8189744" cy="176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3" y="1340768"/>
            <a:ext cx="853583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5" y="1556792"/>
            <a:ext cx="85739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177"/>
            <a:ext cx="7565575" cy="59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2" y="692696"/>
            <a:ext cx="848579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54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9991"/>
            <a:ext cx="8277911" cy="533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857"/>
            <a:ext cx="6696744" cy="656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" y="1039331"/>
            <a:ext cx="8739070" cy="51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9574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8" y="1052736"/>
            <a:ext cx="846109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673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880"/>
            <a:ext cx="6909601" cy="61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2" y="1556792"/>
            <a:ext cx="8553828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3415"/>
            <a:ext cx="8802130" cy="44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3" y="908720"/>
            <a:ext cx="8486131" cy="26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8" y="404665"/>
            <a:ext cx="751142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7" y="476672"/>
            <a:ext cx="8517936" cy="316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7" y="3637037"/>
            <a:ext cx="7970557" cy="14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0" y="692697"/>
            <a:ext cx="814192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100138"/>
            <a:ext cx="5676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252538"/>
            <a:ext cx="5676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621"/>
            <a:ext cx="7379580" cy="60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4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" y="620688"/>
            <a:ext cx="8485794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9" y="764704"/>
            <a:ext cx="888398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4703"/>
            <a:ext cx="8835181" cy="519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223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8" y="1052736"/>
            <a:ext cx="8448937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2" y="692696"/>
            <a:ext cx="886682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6" y="260648"/>
            <a:ext cx="807259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31050"/>
            <a:ext cx="6743246" cy="651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119"/>
            <a:ext cx="7272807" cy="61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205"/>
            <a:ext cx="7128791" cy="637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9" y="1196752"/>
            <a:ext cx="875855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72" y="332656"/>
            <a:ext cx="6909535" cy="627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0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8" y="1268760"/>
            <a:ext cx="844933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2" y="404664"/>
            <a:ext cx="86346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4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00025"/>
            <a:ext cx="6696744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95250"/>
            <a:ext cx="51720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" y="1268760"/>
            <a:ext cx="87852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0</Words>
  <Application>Microsoft Office PowerPoint</Application>
  <PresentationFormat>Apresentação na tela (4:3)</PresentationFormat>
  <Paragraphs>1</Paragraphs>
  <Slides>89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0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22</cp:revision>
  <dcterms:created xsi:type="dcterms:W3CDTF">2018-04-21T14:07:50Z</dcterms:created>
  <dcterms:modified xsi:type="dcterms:W3CDTF">2018-04-21T20:50:22Z</dcterms:modified>
</cp:coreProperties>
</file>